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0" r:id="rId2"/>
    <p:sldId id="275" r:id="rId3"/>
    <p:sldId id="281" r:id="rId4"/>
    <p:sldId id="274" r:id="rId5"/>
  </p:sldIdLst>
  <p:sldSz cx="9906000" cy="6858000" type="A4"/>
  <p:notesSz cx="6742113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FF0000"/>
    <a:srgbClr val="FF660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0186" autoAdjust="0"/>
    <p:restoredTop sz="99843" autoAdjust="0"/>
  </p:normalViewPr>
  <p:slideViewPr>
    <p:cSldViewPr snapToGrid="0">
      <p:cViewPr>
        <p:scale>
          <a:sx n="100" d="100"/>
          <a:sy n="100" d="100"/>
        </p:scale>
        <p:origin x="-1656" y="-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234" y="0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/>
          <a:lstStyle>
            <a:lvl1pPr algn="r">
              <a:defRPr sz="1200"/>
            </a:lvl1pPr>
          </a:lstStyle>
          <a:p>
            <a:fld id="{C5617A21-F0F0-4008-A3EF-EB85EFE707DD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35075"/>
            <a:ext cx="48101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084" tIns="45042" rIns="90084" bIns="4504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991" y="4752121"/>
            <a:ext cx="5393690" cy="3888241"/>
          </a:xfrm>
          <a:prstGeom prst="rect">
            <a:avLst/>
          </a:prstGeom>
        </p:spPr>
        <p:txBody>
          <a:bodyPr vert="horz" lIns="90084" tIns="45042" rIns="90084" bIns="4504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8814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234" y="9378814"/>
            <a:ext cx="2921322" cy="495437"/>
          </a:xfrm>
          <a:prstGeom prst="rect">
            <a:avLst/>
          </a:prstGeom>
        </p:spPr>
        <p:txBody>
          <a:bodyPr vert="horz" lIns="90084" tIns="45042" rIns="90084" bIns="45042" rtlCol="0" anchor="b"/>
          <a:lstStyle>
            <a:lvl1pPr algn="r">
              <a:defRPr sz="1200"/>
            </a:lvl1pPr>
          </a:lstStyle>
          <a:p>
            <a:fld id="{1F3732EB-EE2C-4B1B-ACB8-EBC1DBFC0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3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6788" y="1235075"/>
            <a:ext cx="4810125" cy="3332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32EB-EE2C-4B1B-ACB8-EBC1DBFC04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3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6788" y="1235075"/>
            <a:ext cx="4810125" cy="3332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32EB-EE2C-4B1B-ACB8-EBC1DBFC04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0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2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9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47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6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0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6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4" y="2505076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5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21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7080" y="6627202"/>
            <a:ext cx="1245128" cy="127246"/>
          </a:xfrm>
        </p:spPr>
        <p:txBody>
          <a:bodyPr/>
          <a:lstStyle>
            <a:lvl1pPr>
              <a:defRPr sz="800"/>
            </a:lvl1pPr>
          </a:lstStyle>
          <a:p>
            <a:fld id="{AD7ED586-DBCB-4FD0-8415-3D4A9779C8C3}" type="datetimeFigureOut">
              <a:rPr lang="en-GB" smtClean="0"/>
              <a:pPr/>
              <a:t>12/11/18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4" y="6627202"/>
            <a:ext cx="3343275" cy="127246"/>
          </a:xfrm>
        </p:spPr>
        <p:txBody>
          <a:bodyPr/>
          <a:lstStyle>
            <a:lvl1pPr>
              <a:defRPr sz="800"/>
            </a:lvl1pPr>
          </a:lstStyle>
          <a:p>
            <a:r>
              <a:rPr lang="en-GB" smtClean="0"/>
              <a:t>© Simon Hall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19093" y="6584587"/>
            <a:ext cx="956203" cy="16986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01D4CA19-17F7-45AD-96A1-40AF5E719E4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7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7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2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7"/>
            <a:ext cx="501491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D586-DBCB-4FD0-8415-3D4A9779C8C3}" type="datetimeFigureOut">
              <a:rPr lang="en-GB" smtClean="0"/>
              <a:t>12/11/18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614014"/>
            <a:ext cx="2228850" cy="107463"/>
          </a:xfrm>
          <a:prstGeom prst="rect">
            <a:avLst/>
          </a:prstGeom>
        </p:spPr>
        <p:txBody>
          <a:bodyPr/>
          <a:lstStyle/>
          <a:p>
            <a:fld id="{01D4CA19-17F7-45AD-96A1-40AF5E719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35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1701312"/>
            <a:ext cx="8543925" cy="369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2193087"/>
            <a:ext cx="8543925" cy="398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750537"/>
            <a:ext cx="2228850" cy="107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D586-DBCB-4FD0-8415-3D4A9779C8C3}" type="datetimeFigureOut">
              <a:rPr lang="en-GB" smtClean="0"/>
              <a:pPr/>
              <a:t>12/11/18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9374" y="6614014"/>
            <a:ext cx="1236626" cy="243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© Simon Hall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17653" y="6328489"/>
            <a:ext cx="18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</a:t>
            </a:r>
            <a:r>
              <a:rPr lang="en-GB" sz="1000" dirty="0" smtClean="0">
                <a:solidFill>
                  <a:schemeClr val="bg1"/>
                </a:solidFill>
              </a:rPr>
              <a:t>2019 </a:t>
            </a: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 </a:t>
            </a:r>
            <a:fld id="{76619D9D-6D2D-DB41-AC3F-D4847093403A}" type="datetime1">
              <a:rPr lang="en-GB" sz="1000" smtClean="0">
                <a:solidFill>
                  <a:schemeClr val="bg1"/>
                </a:solidFill>
              </a:rPr>
              <a:t>12/11/18</a:t>
            </a:fld>
            <a:endParaRPr lang="en-GB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logo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31" y="6276449"/>
            <a:ext cx="1648804" cy="543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981200"/>
            <a:ext cx="5899098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01600"/>
            <a:ext cx="59055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00" y="6311324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3048000"/>
            <a:ext cx="3771900" cy="315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101600"/>
            <a:ext cx="3746499" cy="2895600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5575300" y="241300"/>
            <a:ext cx="2019300" cy="711200"/>
          </a:xfrm>
          <a:prstGeom prst="wedgeRectCallout">
            <a:avLst>
              <a:gd name="adj1" fmla="val 30787"/>
              <a:gd name="adj2" fmla="val 77356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ArmHrs move 4BW, knights on unprotected horse 5BW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4864100" y="5473700"/>
            <a:ext cx="2019300" cy="292100"/>
          </a:xfrm>
          <a:prstGeom prst="wedgeRectCallout">
            <a:avLst>
              <a:gd name="adj1" fmla="val 30158"/>
              <a:gd name="adj2" fmla="val 107791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Tightened wording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3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63700" y="6272652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2019  </a:t>
            </a:r>
            <a:endParaRPr lang="en-GB" sz="1000" dirty="0" smtClean="0">
              <a:solidFill>
                <a:schemeClr val="bg1"/>
              </a:solidFill>
            </a:endParaRP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WZ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6214455"/>
            <a:ext cx="1443567" cy="516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3225800"/>
            <a:ext cx="5727700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114300"/>
            <a:ext cx="3886200" cy="229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2476500"/>
            <a:ext cx="3860800" cy="370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49600" y="6272652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101600"/>
            <a:ext cx="5715000" cy="3035300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7607300" y="1041400"/>
            <a:ext cx="2019300" cy="711200"/>
          </a:xfrm>
          <a:prstGeom prst="wedgeRectCallout">
            <a:avLst>
              <a:gd name="adj1" fmla="val 16951"/>
              <a:gd name="adj2" fmla="val 96999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ArmHrs protects from fire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546600" y="1790700"/>
            <a:ext cx="2019300" cy="711200"/>
          </a:xfrm>
          <a:prstGeom prst="wedgeRectCallout">
            <a:avLst>
              <a:gd name="adj1" fmla="val 16951"/>
              <a:gd name="adj2" fmla="val 96999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WHITE+ for Crossbows and Skilled vs. Superior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177800" y="3403600"/>
            <a:ext cx="2019300" cy="711200"/>
          </a:xfrm>
          <a:prstGeom prst="wedgeRectCallout">
            <a:avLst>
              <a:gd name="adj1" fmla="val 28271"/>
              <a:gd name="adj2" fmla="val 11307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Prompting from within 2BW only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5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41373" y="5903324"/>
            <a:ext cx="1164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</a:t>
            </a:r>
            <a:r>
              <a:rPr lang="en-GB" sz="1000" dirty="0" smtClean="0">
                <a:solidFill>
                  <a:schemeClr val="bg1"/>
                </a:solidFill>
              </a:rPr>
              <a:t>2019</a:t>
            </a: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  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0" name="Picture 19" descr="Hopl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4565746"/>
            <a:ext cx="1312334" cy="126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4546599"/>
            <a:ext cx="3441700" cy="1303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88900"/>
            <a:ext cx="4940300" cy="172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700" y="1854200"/>
            <a:ext cx="4953000" cy="264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101600"/>
            <a:ext cx="46990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1841500"/>
            <a:ext cx="469900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5384800"/>
            <a:ext cx="4699000" cy="1384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400" y="5918200"/>
            <a:ext cx="3860800" cy="8512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28100" y="6330890"/>
            <a:ext cx="8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UTM Than Chien Tranh"/>
                <a:cs typeface="UTM Than Chien Tranh"/>
              </a:rPr>
              <a:t>2019</a:t>
            </a:r>
            <a:endParaRPr lang="en-US" sz="2000" dirty="0">
              <a:solidFill>
                <a:srgbClr val="FFFF00"/>
              </a:solidFill>
              <a:latin typeface="UTM Than Chien Tranh"/>
              <a:cs typeface="UTM Than Chien Tranh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431800" y="4254500"/>
            <a:ext cx="2019300" cy="431800"/>
          </a:xfrm>
          <a:prstGeom prst="wedgeRectCallout">
            <a:avLst>
              <a:gd name="adj1" fmla="val -33364"/>
              <a:gd name="adj2" fmla="val 11370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Battle Chariots improved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9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51792" y="6637179"/>
            <a:ext cx="1740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© Simon Hall 2019   </a:t>
            </a:r>
            <a:fld id="{76619D9D-6D2D-DB41-AC3F-D4847093403A}" type="datetime1">
              <a:rPr lang="en-GB" sz="1000">
                <a:solidFill>
                  <a:schemeClr val="bg1"/>
                </a:solidFill>
              </a:rPr>
              <a:pPr algn="ctr"/>
              <a:t>12/11/18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"/>
            <a:ext cx="9652000" cy="66929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533400" y="736600"/>
            <a:ext cx="1371600" cy="495300"/>
          </a:xfrm>
          <a:prstGeom prst="wedgeRectCallout">
            <a:avLst>
              <a:gd name="adj1" fmla="val 30787"/>
              <a:gd name="adj2" fmla="val 77356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Prompting only in 2BW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91300" y="1524000"/>
            <a:ext cx="1371600" cy="495300"/>
          </a:xfrm>
          <a:prstGeom prst="wedgeRectCallout">
            <a:avLst>
              <a:gd name="adj1" fmla="val 30787"/>
              <a:gd name="adj2" fmla="val 77356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Only allowed outside 2BW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8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24240</TotalTime>
  <Words>68</Words>
  <Application>Microsoft Macintosh PowerPoint</Application>
  <PresentationFormat>A4 Paper (210x297 mm)</PresentationFormat>
  <Paragraphs>20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Hall</dc:creator>
  <cp:lastModifiedBy>Simon Hall</cp:lastModifiedBy>
  <cp:revision>249</cp:revision>
  <cp:lastPrinted>2016-07-04T06:29:25Z</cp:lastPrinted>
  <dcterms:created xsi:type="dcterms:W3CDTF">2014-08-27T07:25:05Z</dcterms:created>
  <dcterms:modified xsi:type="dcterms:W3CDTF">2018-11-12T05:31:55Z</dcterms:modified>
</cp:coreProperties>
</file>